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012B53-EEDE-466D-B9B6-10B9CA984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315E9-DA81-447E-B9C2-8374D08A8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C86BF7-F237-44E9-88D0-5D667ECF0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51D0E7-87FA-43F8-819A-B5B504E0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125E5-BCF8-421A-BDE2-50205B3D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5438EF-A3AC-4BF6-81DD-2624ABEC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7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641C7-878F-407D-9DAA-E3E45E7A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556C6B-BC45-431A-820B-29A82DE75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C74FA1-0D5F-40D4-91D4-6AED1CFF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FC85EC-564E-47F8-8901-A92F4981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7AC59E-8BA8-4230-9DC6-3D4BD0BB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279052-00B8-4BD0-B6CF-FD01D9BC9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7763A2-95DF-4235-8518-9FDD800AE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28B60C-AB5C-43AF-AC1D-97BD6C16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54F155-543F-4DB5-86F7-DECE7083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342151-54C6-4D1F-9D26-87929C3A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B40D2-5053-461C-B979-173EED1D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DB571-FF99-4A0A-BBD2-BCBA75DB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E35CEA-0ED4-4902-968F-9BC6AC82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A0D9FA-6F2F-4E9E-B48A-94658375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9EDD8-6001-4F54-BFD4-C3B1A291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DA1E7-B0E5-42DD-9537-8C94C7B0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7C224D-91FB-4DFA-92C9-4A4DE754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F6600-C261-4575-8EAD-5D8D5D28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A8DFC-206C-4B5B-90F8-532EE251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B706DD-1480-4E00-9CAF-019ABFF7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3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9D1F3-BA76-462C-B6B1-4AE90C8E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C6D17-5975-48C4-B4B3-41B601687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408A27-B4C1-432A-AC17-C667A78D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B1612A-E5BE-43F8-B8A7-AA662F190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E2457-9C50-4CF6-B707-3BB08F4C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F0EEE5-3833-434A-812E-D9BCFF75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897D0-28F1-4CA7-87B3-498BE3C5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2C3F16-34F8-48F7-90CB-968D62C7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830D0C-98FC-464E-AFF7-E873B27A0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6089B3-C935-4983-8E3D-B5B64B54A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106E7FD-133C-4203-8DD9-9C60A7602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2F2487-02B3-4879-B95C-751F1FC1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1826E5-EE93-459E-86BE-01EE808A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7CFE12-34C5-46D9-A0A2-DF99960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2D863-2E7A-4A8D-A6AF-D97F8086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E716FC-34F5-4736-8045-7FB9150E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050948-05ED-49F4-AA0B-A47081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EF2254-90F9-449D-A0A3-DE1AC550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237B9B-97A0-4E36-A43E-26417578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7456E0-B6E7-486A-9D48-DB793AD8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418F9C-CB80-423F-9FF0-B323DB7C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3AEBA-2F15-47F5-9171-A26A512A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F97181-99BA-4382-BAF6-4690B4CC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E6822B-17D9-4C86-B468-9245A14C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57D402-53E6-45CC-B15F-A9859682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10A8A-4B3C-48D8-BB64-4D3988B9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807FF9-FE24-4185-9748-A09B2EA5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38B0D0-B993-48B7-BB50-BBD62560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921B04D-7EA8-45C3-A904-2CF005C26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B97A4E-04E9-4675-A360-B93A14AEB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B3C988-8863-468E-89FC-20887AE1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317732-562F-4003-BFEC-B1E4A2E4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9954B6-6114-4D4A-BF4B-A11FE523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96C4FD-EC2D-4F4F-97E8-EBDCC595894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78DE6-AF29-401C-A7A1-CB384842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CABF26-FF92-41CD-B074-5A9F0E29D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8D803B-D05C-42D4-B5DD-AC7997F8B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E2AE-22E2-47C5-ACC2-6D8B9211595D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6DA3E6-12D6-4176-9600-0897D0E2A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140E7-8199-4AA6-9291-7959CB480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EC9A-860C-460D-9D6D-674178853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C844E-5638-4A6F-B4F4-87DD4A9C6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0346"/>
            <a:ext cx="9144000" cy="2579905"/>
          </a:xfrm>
        </p:spPr>
        <p:txBody>
          <a:bodyPr>
            <a:normAutofit/>
          </a:bodyPr>
          <a:lstStyle/>
          <a:p>
            <a:r>
              <a:rPr lang="ru-RU" dirty="0"/>
              <a:t>Как проходит устная часть ОГЭ по английскому языку</a:t>
            </a:r>
            <a:endParaRPr lang="en-US" b="1" dirty="0">
              <a:solidFill>
                <a:srgbClr val="EA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34A777-47AD-4EA4-B141-F89F0BC7B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9532" y="4865298"/>
            <a:ext cx="5138468" cy="872790"/>
          </a:xfrm>
        </p:spPr>
        <p:txBody>
          <a:bodyPr>
            <a:normAutofit/>
          </a:bodyPr>
          <a:lstStyle/>
          <a:p>
            <a:r>
              <a:rPr lang="ru-RU" dirty="0"/>
              <a:t>Ларина Дарья</a:t>
            </a:r>
          </a:p>
        </p:txBody>
      </p:sp>
    </p:spTree>
    <p:extLst>
      <p:ext uri="{BB962C8B-B14F-4D97-AF65-F5344CB8AC3E}">
        <p14:creationId xmlns:p14="http://schemas.microsoft.com/office/powerpoint/2010/main" val="104752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Актуальность проекта.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488" y="1690688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ru-RU" dirty="0"/>
              <a:t>Каждый год многие учащиеся 9го класса выбирают английский язык в качестве экзамена по выбору. Устная часть экзамена отличается от других письменных экзаменов и имеет свою специфику. Учителя иностранного языка в большинстве своем ОГЭ не сдавали или сдавали не в той форме в какой он проходит сейчас. Кроме того их не допускают на сам экзамен в качестве организаторов. Таким образом наблюдается недостаток информации из первых рук о том, какие трудности ожидают учеников на реальном экзамене и как их преодолеть.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Цель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/>
              <a:t>проинформировать учащихся о том, что их ждет на устном экзамене по английскому и как к нему лучше подготовиться.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07698"/>
            <a:ext cx="10515600" cy="4969265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Изучить нормативную документацию по проведению устной части ОГЭ по английскому языку и его оцениванию (документы с сайта ФИПИ, должностные инструкции организаторов в аудитории и технических специалистов).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Взять интервью у организатора в аудитории, технического специалиста, эксперта ОГЭ по английскому языку.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Взять интервью у тех, кто уже сдавал ОГЭ по английскому языку; обобщить их и свой опыт сдачи и подготовки к экзамену, выделить важные и неочевидные для сдающих в первый раз моменты.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 основе предыдущих пунктов плана выработать рекомендации по успешной подготовке к устной части ОГЭ по английскому языку.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Выбрать наилучший способ распространения итогового продукта.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Создать видеоролик(и) с рекомендациями по подготовке к устной части ОГЭ по </a:t>
            </a:r>
            <a:r>
              <a:rPr lang="ru-RU"/>
              <a:t>английскому языку.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Продукт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/>
              <a:t>Видеоролик(и), в котором рассказывается о собственном опыте сдачи устной части экзамена по английскому и советы о том, как лучше всего к нему подготовиться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74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270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Как проходит устная часть ОГЭ по английскому языку</vt:lpstr>
      <vt:lpstr>Актуальность проекта.</vt:lpstr>
      <vt:lpstr>Цель проекта</vt:lpstr>
      <vt:lpstr>Задачи </vt:lpstr>
      <vt:lpstr>Продукт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Игорь</cp:lastModifiedBy>
  <cp:revision>11</cp:revision>
  <dcterms:created xsi:type="dcterms:W3CDTF">2020-10-04T10:34:15Z</dcterms:created>
  <dcterms:modified xsi:type="dcterms:W3CDTF">2022-04-11T09:07:37Z</dcterms:modified>
</cp:coreProperties>
</file>